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 fontScale="90000"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775" y="140810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1DB9F2B-236B-B3EB-72A5-743A57FA923E}"/>
              </a:ext>
            </a:extLst>
          </p:cNvPr>
          <p:cNvSpPr/>
          <p:nvPr/>
        </p:nvSpPr>
        <p:spPr>
          <a:xfrm>
            <a:off x="5228075" y="534183"/>
            <a:ext cx="1930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28 de febrero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DB991A5C-4259-1D13-0D7B-EC59DCCA3F4F}"/>
              </a:ext>
            </a:extLst>
          </p:cNvPr>
          <p:cNvGrpSpPr/>
          <p:nvPr/>
        </p:nvGrpSpPr>
        <p:grpSpPr>
          <a:xfrm>
            <a:off x="5211537" y="131076"/>
            <a:ext cx="2696066" cy="1913215"/>
            <a:chOff x="7820285" y="963722"/>
            <a:chExt cx="3951805" cy="87109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4E069254-966E-2E75-9E5E-CF51B329A47D}"/>
                </a:ext>
              </a:extLst>
            </p:cNvPr>
            <p:cNvSpPr/>
            <p:nvPr/>
          </p:nvSpPr>
          <p:spPr>
            <a:xfrm>
              <a:off x="7820285" y="963722"/>
              <a:ext cx="3766833" cy="2101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8E5D95"/>
                  </a:solidFill>
                </a:rPr>
                <a:t>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BE13BDFF-FFBB-22E9-BC15-12EEA261CFDD}"/>
                </a:ext>
              </a:extLst>
            </p:cNvPr>
            <p:cNvSpPr/>
            <p:nvPr/>
          </p:nvSpPr>
          <p:spPr>
            <a:xfrm>
              <a:off x="7820285" y="1323593"/>
              <a:ext cx="3951805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Muñoz, </a:t>
              </a:r>
              <a:r>
                <a:rPr lang="es-MX" sz="1200" dirty="0">
                  <a:solidFill>
                    <a:srgbClr val="7F7F7F"/>
                  </a:solidFill>
                </a:rPr>
                <a:t>Dirección Ejecutiva de Administración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039879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durante los ejercicios 2022, 2023 Y 2024 no se realizaron programas de subsidio, estímulo y apoyo.</a:t>
            </a:r>
            <a:endParaRPr lang="es-MX" dirty="0">
              <a:solidFill>
                <a:srgbClr val="8E5E97"/>
              </a:solidFill>
            </a:endParaRP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Art. 21, </a:t>
            </a:r>
            <a:r>
              <a:rPr kumimoji="0" lang="es-ES" sz="24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fracc.</a:t>
            </a:r>
            <a:r>
              <a:rPr kumimoji="0" lang="es-ES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 XV.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Programas de subsidio, estímulo y apoyo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328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88</cp:revision>
  <dcterms:created xsi:type="dcterms:W3CDTF">2018-06-12T17:38:37Z</dcterms:created>
  <dcterms:modified xsi:type="dcterms:W3CDTF">2025-03-04T23:46:34Z</dcterms:modified>
</cp:coreProperties>
</file>